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3" r:id="rId19"/>
    <p:sldId id="284" r:id="rId20"/>
    <p:sldId id="285" r:id="rId21"/>
    <p:sldId id="286" r:id="rId22"/>
    <p:sldId id="281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82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6" r:id="rId52"/>
    <p:sldId id="317" r:id="rId53"/>
    <p:sldId id="318" r:id="rId54"/>
    <p:sldId id="31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71" d="100"/>
          <a:sy n="71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EE1B-6242-A43B-B330-8374EC554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92BF9-5F33-3C00-F885-C2198B302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A9D6C-C39B-C1B2-BF7C-ABD658F8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C8C1C-CFB8-1013-8BAE-04A4F3B6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7609B-410F-13D8-0188-20AEF69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36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CDF3-CC08-34AE-4819-F6159B48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25BB4-B321-1C82-E4EC-C0E28218A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37E6D-E9B3-299E-FFED-F39E0513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A4EB-1823-5FA5-A58D-8CB2325C7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34013-19F1-6844-DE08-0E5BE84C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28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A705EF-ACCB-FCB2-BD0D-C43C77CC0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38AC4-35FC-5A92-1E24-72686DE95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E01A2-D9EA-1208-53F3-7362DA40B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DD854-4E97-3A47-982C-9058B191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19B38-239D-53C2-0438-CEA86FC33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83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7E4-26BB-C5C6-86CF-230552C1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6596-C8AE-7C22-6100-BDAC7CB4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40683-BCC0-FA17-84CE-A5AE0897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58B40-A024-6E84-6C79-2E62B85F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A4959-5019-9E55-550B-820C1E69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64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721F-A89F-68C2-2075-AD67E3FD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34589-EA87-B9C9-84F2-1AFA762E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D49C0-10AA-B075-217A-9178521A9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E5F0-0E2D-C983-E1E8-78704B06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9D4D-0EA8-AAE4-09EA-502950F4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8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501D-CF05-85BC-4D97-0F5EF2E3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F7460-DA84-3FAE-B0D0-5D1B0CC97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4F8B8-326D-CB5B-ED44-ACEFDE4CE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E5608-F644-7356-07FE-3B9EF8088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24C46-1DF8-F68F-3480-A56E145D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8B2B9-137F-497D-B580-7AC79F34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556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A10D-DBA5-18B0-3130-E045D5D9B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D6A0B-74C3-2B19-F970-56382FBB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BE9BA-CE0F-AE83-A531-E1289E0AC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44F41-8EEC-1351-0D66-ABC6B83A2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C6E9C-594C-4345-388B-370098721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CCFD5-0BC5-5FCE-E6F3-DE032D363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13B35E-A9E6-95C1-2192-D916F0C1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4BFE6-0D68-56D5-8897-E952B118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26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0003-5842-10E2-BD1B-71F062C8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0556B-7AA9-CD4C-604C-9F08E375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FA20A-A568-DD05-F14D-8BF14F8A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87A25-A53E-24FF-6198-F62D1BEE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5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FE913-9B71-AE25-0D5A-8C090F50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56DD3-4F07-1490-A437-3D442C17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B8D07-312B-8E5E-1B96-DC749F6E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26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AF61-34EF-993D-7113-C08F89C9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B215-C3BE-5ED8-957F-766079A9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B2FC5-5653-912D-CBA0-3D3E23D58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81E5B-E254-50AB-FFA2-6231EE9F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501AF-22CF-CC71-A8AB-E6E0EC96C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3457A-F170-3D39-D5AB-E617B844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5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F7DC-9AB2-2EA2-4ADF-53833A04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C3EAC-8238-AA5F-5296-F6310F49D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A9418-AFE1-671F-05FE-FA40C0A65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59AFA-A2A1-3D7C-2B61-0228C531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01ABA-ADB2-B3B8-C02D-CF864D3FB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78D14-BFD3-A726-9397-F540F77C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36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F3DC2-3A05-4199-9820-C0123AA3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0E292-08BA-0C99-A00F-85E14BF72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F9E55-BE86-E29A-7583-865D5D8E1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D756F-653D-40BB-B3AE-2B66DF8BDA88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7E1E4-252B-91DF-4FE8-F551142FB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0EC50-C7B9-5360-1028-0B42323A9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FD2F2-8D76-499C-BAC3-788331BE7A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1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92C3-5C6C-BADE-49D9-880A21A59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MIPS32 Microprocessor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3B91-C3A6-F241-8DD1-70299A7C0E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549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159D4-A08C-1AB8-3712-5C5C1119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04" y="2057400"/>
            <a:ext cx="9259763" cy="32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6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79D8E-5659-8CB9-7EE0-C37CBF7C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58" y="2268911"/>
            <a:ext cx="10001105" cy="28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E2102-5275-670C-4955-300E7DA7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52" y="1830113"/>
            <a:ext cx="9068495" cy="31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0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8058B-08F5-FCD5-7195-EBFC104A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25" y="1690688"/>
            <a:ext cx="9049270" cy="36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2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DC7BA-7A33-3DDB-D5C9-A91B958F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0" y="1825625"/>
            <a:ext cx="9967799" cy="32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6533E-3887-C2EC-66C4-45A6B17FF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25" y="2043953"/>
            <a:ext cx="9975952" cy="32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2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7B1CD-8BFD-371E-1DF0-17D7A302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6" y="2017059"/>
            <a:ext cx="10888267" cy="330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3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C51BF-608E-9951-E838-30CA2754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51" y="2017059"/>
            <a:ext cx="9546277" cy="30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0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00E37-D01F-15A1-580A-6421A870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55" y="1949823"/>
            <a:ext cx="9951489" cy="31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FFD7D-1C7B-19E5-BD17-C97010B3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3" y="2018258"/>
            <a:ext cx="11239680" cy="28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3572-5B15-A91A-C6B5-F704A985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25C4-1D28-B73C-8FE2-8DA25691E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47F6E-8802-413E-EA39-23A54B39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3" y="1825625"/>
            <a:ext cx="10323517" cy="3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6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5B366-127E-E288-C975-62B3C646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1" y="2034735"/>
            <a:ext cx="11099972" cy="27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9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DFF2A-E8A8-DFC2-9662-5B33B145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26" y="1690688"/>
            <a:ext cx="8747348" cy="32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69354-ECA7-1DA9-810C-67ED2DD9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30" y="1842442"/>
            <a:ext cx="8444982" cy="317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0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E8D2F-1B94-688E-4B4A-FF3223DD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7" y="1887164"/>
            <a:ext cx="9770101" cy="326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D65B5-A698-B543-DBB8-3B603F9E1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102"/>
          <a:stretch/>
        </p:blipFill>
        <p:spPr>
          <a:xfrm>
            <a:off x="3138347" y="1690688"/>
            <a:ext cx="5915306" cy="36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4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3A779-A330-2764-8192-E6CF00CD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6414"/>
            <a:ext cx="10785827" cy="319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79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9F6C0-C468-F303-DDEE-EB0269B3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01" y="1857429"/>
            <a:ext cx="8846911" cy="314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0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6879F-823A-15F0-8A94-BEC5C49C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253" y="1825625"/>
            <a:ext cx="6303494" cy="37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8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7F739-781D-B777-3E0B-65EDEA2A5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5"/>
          <a:stretch/>
        </p:blipFill>
        <p:spPr>
          <a:xfrm>
            <a:off x="1347167" y="1963272"/>
            <a:ext cx="10128781" cy="31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9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1C036-594B-DE03-7584-49FEA9A2A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41"/>
          <a:stretch/>
        </p:blipFill>
        <p:spPr>
          <a:xfrm>
            <a:off x="1344705" y="2328967"/>
            <a:ext cx="9710659" cy="220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C5921-CA79-58C9-A9CE-53891B8D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40" y="1690688"/>
            <a:ext cx="9302772" cy="32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4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F1489-697A-7978-8E19-794878C3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6" y="1825625"/>
            <a:ext cx="9642608" cy="29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5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36926-12CA-C349-D422-4CC805FC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21" y="1636900"/>
            <a:ext cx="8861022" cy="32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11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4805E-ED33-8642-58A6-CB9E5ED0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55" y="1963271"/>
            <a:ext cx="10489430" cy="32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3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195FA-4C00-F632-80BD-384E6CDE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83" y="2339788"/>
            <a:ext cx="7940842" cy="19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10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56274-D87D-3EBF-C254-71508F19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681" y="1990165"/>
            <a:ext cx="7634637" cy="31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83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13268-BDE9-A145-8C8C-7130B0A3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9" y="2107343"/>
            <a:ext cx="8597722" cy="2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78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725D1-6874-5723-DB1B-C076C828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03" y="1690688"/>
            <a:ext cx="7753394" cy="32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38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58154-EE63-8D13-E499-87A5DD3A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32" y="1825625"/>
            <a:ext cx="9609942" cy="29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75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4AA7F-E067-DFB5-2E68-C52B1770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61" y="1532965"/>
            <a:ext cx="4992406" cy="32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18E4A-944C-2F40-E595-7E0C7694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78" y="1897916"/>
            <a:ext cx="10072254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CDCED-4E0E-6D77-CC0C-F7F16920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78" y="1690689"/>
            <a:ext cx="10098085" cy="35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15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0FF9-4C9D-0802-035B-87E9B67B9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"/>
          <a:stretch/>
        </p:blipFill>
        <p:spPr>
          <a:xfrm>
            <a:off x="2578020" y="1690689"/>
            <a:ext cx="6042458" cy="30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66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689E9-36FE-A8DA-5115-41E8A254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50" y="2366682"/>
            <a:ext cx="9465229" cy="238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76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87D89-E43E-810A-6DAD-E9B536E8E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93" y="1690688"/>
            <a:ext cx="6084645" cy="32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74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MIPS32 pipelined structure: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9F3DC-F188-7D63-0E99-9D40472C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49" y="2608730"/>
            <a:ext cx="9953461" cy="31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8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1762D-129B-DFF7-899F-E6A0CD35F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04" y="2329372"/>
            <a:ext cx="10281259" cy="19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1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405B4-7FFA-3F68-CEDB-C247432F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89" y="1981119"/>
            <a:ext cx="9688287" cy="28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7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2D2A3-E9CA-5495-D05C-4125FFD60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67" y="2146233"/>
            <a:ext cx="10363739" cy="25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08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6E-0CFC-A4A6-45DB-D53DE160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2081024"/>
            <a:ext cx="10116962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08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B70A4-C614-759C-8C1F-9FC44041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85" y="2242485"/>
            <a:ext cx="9785515" cy="2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8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E6FD2-F74D-F937-4758-4A71E6CCA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2439"/>
            <a:ext cx="10515600" cy="221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6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FDE09-5B81-42F8-B886-651036E8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98" y="1690688"/>
            <a:ext cx="9493404" cy="33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61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8377F-6648-4820-8396-BD81468D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747603"/>
            <a:ext cx="9716856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2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10AAD-878D-1E02-9C62-B0FA937E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34" y="2053759"/>
            <a:ext cx="9680217" cy="30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8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3EA0E-1B62-B4FE-9D8E-A3630F9A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30" y="2039062"/>
            <a:ext cx="8981139" cy="27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7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3C9BF-E29F-3C70-18BE-D636F6F5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8" y="1658098"/>
            <a:ext cx="6611548" cy="35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95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A46-87AA-3A30-410F-31408703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9F44-7258-73A3-3386-1BCEF42E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0C-4E8F-ED72-BA73-A4294BD1F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1771418"/>
            <a:ext cx="10107436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9CB1C-91E9-F99F-DBC9-1B8B0ACB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42" y="1825625"/>
            <a:ext cx="10330379" cy="3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25BB3-0447-825F-6F13-099B2BD8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32" y="1825625"/>
            <a:ext cx="9895582" cy="32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35FC5-1EEA-2C8D-3B4A-B2138323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26" y="1825625"/>
            <a:ext cx="9224331" cy="31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738E-A119-4540-B18D-A3B55F2E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6FA5-E58B-EF11-D871-096F032C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62943-C8C3-CEC0-7AE4-F4EA51B7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2" y="1990165"/>
            <a:ext cx="10693790" cy="33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113</Words>
  <Application>Microsoft Office PowerPoint</Application>
  <PresentationFormat>Widescreen</PresentationFormat>
  <Paragraphs>108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MIPS32 Microprocessor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MIPS32 pipelined structure: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MIPS32 Microprocessor</dc:title>
  <dc:creator>Siva Prakasam D</dc:creator>
  <cp:lastModifiedBy>Siva Prakasam D</cp:lastModifiedBy>
  <cp:revision>1</cp:revision>
  <dcterms:created xsi:type="dcterms:W3CDTF">2023-04-19T16:28:49Z</dcterms:created>
  <dcterms:modified xsi:type="dcterms:W3CDTF">2023-04-19T17:18:45Z</dcterms:modified>
</cp:coreProperties>
</file>